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9"/>
  </p:notesMasterIdLst>
  <p:sldIdLst>
    <p:sldId id="256" r:id="rId3"/>
    <p:sldId id="289" r:id="rId4"/>
    <p:sldId id="283" r:id="rId5"/>
    <p:sldId id="409" r:id="rId6"/>
    <p:sldId id="410" r:id="rId7"/>
    <p:sldId id="412" r:id="rId8"/>
    <p:sldId id="288" r:id="rId9"/>
    <p:sldId id="281" r:id="rId10"/>
    <p:sldId id="397" r:id="rId11"/>
    <p:sldId id="285" r:id="rId12"/>
    <p:sldId id="400" r:id="rId13"/>
    <p:sldId id="401" r:id="rId14"/>
    <p:sldId id="402" r:id="rId15"/>
    <p:sldId id="279" r:id="rId16"/>
    <p:sldId id="404" r:id="rId17"/>
    <p:sldId id="403" r:id="rId18"/>
    <p:sldId id="405" r:id="rId19"/>
    <p:sldId id="406" r:id="rId20"/>
    <p:sldId id="407" r:id="rId21"/>
    <p:sldId id="408" r:id="rId22"/>
    <p:sldId id="385" r:id="rId23"/>
    <p:sldId id="387" r:id="rId24"/>
    <p:sldId id="388" r:id="rId25"/>
    <p:sldId id="411" r:id="rId26"/>
    <p:sldId id="413" r:id="rId27"/>
    <p:sldId id="286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025E"/>
    <a:srgbClr val="00091A"/>
    <a:srgbClr val="A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0" autoAdjust="0"/>
    <p:restoredTop sz="94660"/>
  </p:normalViewPr>
  <p:slideViewPr>
    <p:cSldViewPr snapToGrid="0">
      <p:cViewPr varScale="1">
        <p:scale>
          <a:sx n="89" d="100"/>
          <a:sy n="89" d="100"/>
        </p:scale>
        <p:origin x="92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639B11-A6EB-407A-B7B0-1C076DBF6503}" type="datetimeFigureOut">
              <a:rPr lang="en-US" smtClean="0"/>
              <a:t>5/30/24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4A21C5-67C5-4739-A03E-0C3652B2A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83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4A21C5-67C5-4739-A03E-0C3652B2A4B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3256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4A21C5-67C5-4739-A03E-0C3652B2A4B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993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31" name="Google Shape;23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8196860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31" name="Google Shape;23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257780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31" name="Google Shape;23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117552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4A21C5-67C5-4739-A03E-0C3652B2A4B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2263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4A21C5-67C5-4739-A03E-0C3652B2A4B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109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4FCFA4-436E-41E2-8FC8-1B0A7FC19F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1DBBA8-2A40-4532-8470-153657543A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977E34-EC9D-4255-9D27-6F61EE83A4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BC8CC-CB60-4965-95FB-3F8E0F592705}" type="datetimeFigureOut">
              <a:rPr lang="en-US" smtClean="0"/>
              <a:t>5/30/24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EE79C1-3BF4-46A1-A910-2E6F0A3EE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D2BE5B-98A5-4344-A37F-359CD013F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BB5AF-0938-46BD-937E-D34185368F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73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CE2E23-FE31-4DE6-A86A-94AA1AD5A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6CBC7C-A18F-49D5-BBD6-6CB8F2DBE7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CBC253-224D-418D-B72E-A7C73BF8E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BC8CC-CB60-4965-95FB-3F8E0F592705}" type="datetimeFigureOut">
              <a:rPr lang="en-US" smtClean="0"/>
              <a:t>5/30/24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215BF0-7803-4A59-BA70-0CDAB5FEA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26F162-2DF9-4335-A16F-220A23F27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BB5AF-0938-46BD-937E-D34185368F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215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C8BC9C1-54D2-4263-9444-76DD8FD29A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EBA8E1-C172-4670-A75E-679EE4EC95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25D73B-4EEB-4D71-81A0-6FE8E792E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BC8CC-CB60-4965-95FB-3F8E0F592705}" type="datetimeFigureOut">
              <a:rPr lang="en-US" smtClean="0"/>
              <a:t>5/30/24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A4CD15-BB15-4C3B-AFF8-3496013E7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8B9D2E-49E5-44DB-9771-756264CA5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BB5AF-0938-46BD-937E-D34185368F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570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64" descr="Celestia-R1---OverlayContentH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64"/>
          <p:cNvSpPr txBox="1">
            <a:spLocks noGrp="1"/>
          </p:cNvSpPr>
          <p:nvPr>
            <p:ph type="dt" idx="10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64"/>
          <p:cNvSpPr txBox="1">
            <a:spLocks noGrp="1"/>
          </p:cNvSpPr>
          <p:nvPr>
            <p:ph type="ftr" idx="11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64"/>
          <p:cNvSpPr txBox="1">
            <a:spLocks noGrp="1"/>
          </p:cNvSpPr>
          <p:nvPr>
            <p:ph type="sldNum" idx="12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52254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75" descr="Celestia-R1---OverlayTitleH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75"/>
          <p:cNvSpPr txBox="1"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  <a:defRPr sz="4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75"/>
          <p:cNvSpPr txBox="1"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 cap="none">
                <a:solidFill>
                  <a:schemeClr val="lt1"/>
                </a:solidFill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1000"/>
              </a:spcBef>
              <a:spcAft>
                <a:spcPts val="1000"/>
              </a:spcAft>
              <a:buSzPts val="12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9" name="Google Shape;99;p75"/>
          <p:cNvSpPr txBox="1">
            <a:spLocks noGrp="1"/>
          </p:cNvSpPr>
          <p:nvPr>
            <p:ph type="dt" idx="10"/>
          </p:nvPr>
        </p:nvSpPr>
        <p:spPr>
          <a:xfrm>
            <a:off x="8932558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75"/>
          <p:cNvSpPr txBox="1">
            <a:spLocks noGrp="1"/>
          </p:cNvSpPr>
          <p:nvPr>
            <p:ph type="ftr" idx="11"/>
          </p:nvPr>
        </p:nvSpPr>
        <p:spPr>
          <a:xfrm>
            <a:off x="3962399" y="5870575"/>
            <a:ext cx="4893958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75"/>
          <p:cNvSpPr txBox="1">
            <a:spLocks noGrp="1"/>
          </p:cNvSpPr>
          <p:nvPr>
            <p:ph type="sldNum" idx="12"/>
          </p:nvPr>
        </p:nvSpPr>
        <p:spPr>
          <a:xfrm>
            <a:off x="10608958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99462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76" descr="Celestia-R1---OverlayContentH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76"/>
          <p:cNvSpPr txBox="1"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76"/>
          <p:cNvSpPr txBox="1"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29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6" name="Google Shape;106;p76"/>
          <p:cNvSpPr txBox="1">
            <a:spLocks noGrp="1"/>
          </p:cNvSpPr>
          <p:nvPr>
            <p:ph type="dt" idx="10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76"/>
          <p:cNvSpPr txBox="1">
            <a:spLocks noGrp="1"/>
          </p:cNvSpPr>
          <p:nvPr>
            <p:ph type="ftr" idx="11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76"/>
          <p:cNvSpPr txBox="1">
            <a:spLocks noGrp="1"/>
          </p:cNvSpPr>
          <p:nvPr>
            <p:ph type="sldNum" idx="12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07281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77" descr="Celestia-R1---OverlayContentH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77"/>
          <p:cNvSpPr txBox="1"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  <a:defRPr sz="40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77"/>
          <p:cNvSpPr txBox="1"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2000"/>
              <a:buNone/>
              <a:defRPr sz="2000" cap="none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100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3" name="Google Shape;113;p77"/>
          <p:cNvSpPr txBox="1">
            <a:spLocks noGrp="1"/>
          </p:cNvSpPr>
          <p:nvPr>
            <p:ph type="dt" idx="10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77"/>
          <p:cNvSpPr txBox="1">
            <a:spLocks noGrp="1"/>
          </p:cNvSpPr>
          <p:nvPr>
            <p:ph type="ftr" idx="11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77"/>
          <p:cNvSpPr txBox="1">
            <a:spLocks noGrp="1"/>
          </p:cNvSpPr>
          <p:nvPr>
            <p:ph type="sldNum" idx="12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77879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78" descr="Celestia-R1---OverlayContentH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78"/>
          <p:cNvSpPr txBox="1"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78"/>
          <p:cNvSpPr txBox="1">
            <a:spLocks noGrp="1"/>
          </p:cNvSpPr>
          <p:nvPr>
            <p:ph type="body" idx="1"/>
          </p:nvPr>
        </p:nvSpPr>
        <p:spPr>
          <a:xfrm>
            <a:off x="685802" y="2142067"/>
            <a:ext cx="4995334" cy="3649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29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0" name="Google Shape;120;p78"/>
          <p:cNvSpPr txBox="1">
            <a:spLocks noGrp="1"/>
          </p:cNvSpPr>
          <p:nvPr>
            <p:ph type="body" idx="2"/>
          </p:nvPr>
        </p:nvSpPr>
        <p:spPr>
          <a:xfrm>
            <a:off x="5821895" y="2142067"/>
            <a:ext cx="4995332" cy="3649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29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78"/>
          <p:cNvSpPr txBox="1">
            <a:spLocks noGrp="1"/>
          </p:cNvSpPr>
          <p:nvPr>
            <p:ph type="dt" idx="10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78"/>
          <p:cNvSpPr txBox="1">
            <a:spLocks noGrp="1"/>
          </p:cNvSpPr>
          <p:nvPr>
            <p:ph type="ftr" idx="11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78"/>
          <p:cNvSpPr txBox="1">
            <a:spLocks noGrp="1"/>
          </p:cNvSpPr>
          <p:nvPr>
            <p:ph type="sldNum" idx="12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53253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79"/>
          <p:cNvSpPr txBox="1"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79"/>
          <p:cNvSpPr txBox="1"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2800"/>
              <a:buNone/>
              <a:defRPr sz="2800" b="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10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7" name="Google Shape;127;p79"/>
          <p:cNvSpPr txBox="1">
            <a:spLocks noGrp="1"/>
          </p:cNvSpPr>
          <p:nvPr>
            <p:ph type="body" idx="2"/>
          </p:nvPr>
        </p:nvSpPr>
        <p:spPr>
          <a:xfrm>
            <a:off x="685801" y="2870201"/>
            <a:ext cx="4996923" cy="2920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8" name="Google Shape;128;p79"/>
          <p:cNvSpPr txBox="1">
            <a:spLocks noGrp="1"/>
          </p:cNvSpPr>
          <p:nvPr>
            <p:ph type="body" idx="3"/>
          </p:nvPr>
        </p:nvSpPr>
        <p:spPr>
          <a:xfrm>
            <a:off x="6096003" y="2226734"/>
            <a:ext cx="4722813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2800"/>
              <a:buNone/>
              <a:defRPr sz="2800" b="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10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9" name="Google Shape;129;p79"/>
          <p:cNvSpPr txBox="1">
            <a:spLocks noGrp="1"/>
          </p:cNvSpPr>
          <p:nvPr>
            <p:ph type="body" idx="4"/>
          </p:nvPr>
        </p:nvSpPr>
        <p:spPr>
          <a:xfrm>
            <a:off x="5823483" y="2870201"/>
            <a:ext cx="4995334" cy="2920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0" name="Google Shape;130;p79"/>
          <p:cNvSpPr txBox="1">
            <a:spLocks noGrp="1"/>
          </p:cNvSpPr>
          <p:nvPr>
            <p:ph type="dt" idx="10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79"/>
          <p:cNvSpPr txBox="1">
            <a:spLocks noGrp="1"/>
          </p:cNvSpPr>
          <p:nvPr>
            <p:ph type="ftr" idx="11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79"/>
          <p:cNvSpPr txBox="1">
            <a:spLocks noGrp="1"/>
          </p:cNvSpPr>
          <p:nvPr>
            <p:ph type="sldNum" idx="12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99075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80" descr="Celestia-R1---OverlayContentH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80"/>
          <p:cNvSpPr txBox="1"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80"/>
          <p:cNvSpPr txBox="1">
            <a:spLocks noGrp="1"/>
          </p:cNvSpPr>
          <p:nvPr>
            <p:ph type="dt" idx="10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80"/>
          <p:cNvSpPr txBox="1">
            <a:spLocks noGrp="1"/>
          </p:cNvSpPr>
          <p:nvPr>
            <p:ph type="ftr" idx="11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80"/>
          <p:cNvSpPr txBox="1">
            <a:spLocks noGrp="1"/>
          </p:cNvSpPr>
          <p:nvPr>
            <p:ph type="sldNum" idx="12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1977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81" descr="Celestia-R1---OverlayContentH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81"/>
          <p:cNvSpPr txBox="1"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81"/>
          <p:cNvSpPr txBox="1">
            <a:spLocks noGrp="1"/>
          </p:cNvSpPr>
          <p:nvPr>
            <p:ph type="body" idx="1"/>
          </p:nvPr>
        </p:nvSpPr>
        <p:spPr>
          <a:xfrm>
            <a:off x="4648201" y="609601"/>
            <a:ext cx="6169026" cy="51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29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3" name="Google Shape;143;p81"/>
          <p:cNvSpPr txBox="1">
            <a:spLocks noGrp="1"/>
          </p:cNvSpPr>
          <p:nvPr>
            <p:ph type="body" idx="2"/>
          </p:nvPr>
        </p:nvSpPr>
        <p:spPr>
          <a:xfrm>
            <a:off x="685800" y="3445933"/>
            <a:ext cx="3680885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10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44" name="Google Shape;144;p81"/>
          <p:cNvSpPr txBox="1">
            <a:spLocks noGrp="1"/>
          </p:cNvSpPr>
          <p:nvPr>
            <p:ph type="dt" idx="10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81"/>
          <p:cNvSpPr txBox="1">
            <a:spLocks noGrp="1"/>
          </p:cNvSpPr>
          <p:nvPr>
            <p:ph type="ftr" idx="11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81"/>
          <p:cNvSpPr txBox="1">
            <a:spLocks noGrp="1"/>
          </p:cNvSpPr>
          <p:nvPr>
            <p:ph type="sldNum" idx="12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91098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E23CA4-053F-4741-8DF4-656A2AFA4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4B59EF-F7E8-459D-9E7E-4EF45FCBE7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735F1B-5139-483C-BF71-E875BA30E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BC8CC-CB60-4965-95FB-3F8E0F592705}" type="datetimeFigureOut">
              <a:rPr lang="en-US" smtClean="0"/>
              <a:t>5/30/24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D29A84-C966-40AC-8A9A-603AF08F5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77DCF2-EFD2-4475-8E20-B71323F29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BB5AF-0938-46BD-937E-D34185368F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29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82" descr="Celestia-R1---OverlayContentH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82"/>
          <p:cNvSpPr txBox="1"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82"/>
          <p:cNvSpPr>
            <a:spLocks noGrp="1"/>
          </p:cNvSpPr>
          <p:nvPr>
            <p:ph type="pic" idx="2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noFill/>
          <a:ln w="50800" cap="sq" cmpd="dbl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sp>
      <p:sp>
        <p:nvSpPr>
          <p:cNvPr id="151" name="Google Shape;151;p82"/>
          <p:cNvSpPr txBox="1">
            <a:spLocks noGrp="1"/>
          </p:cNvSpPr>
          <p:nvPr>
            <p:ph type="body" idx="1"/>
          </p:nvPr>
        </p:nvSpPr>
        <p:spPr>
          <a:xfrm>
            <a:off x="685800" y="2971800"/>
            <a:ext cx="6164653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10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52" name="Google Shape;152;p82"/>
          <p:cNvSpPr txBox="1">
            <a:spLocks noGrp="1"/>
          </p:cNvSpPr>
          <p:nvPr>
            <p:ph type="dt" idx="10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82"/>
          <p:cNvSpPr txBox="1">
            <a:spLocks noGrp="1"/>
          </p:cNvSpPr>
          <p:nvPr>
            <p:ph type="ftr" idx="11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82"/>
          <p:cNvSpPr txBox="1">
            <a:spLocks noGrp="1"/>
          </p:cNvSpPr>
          <p:nvPr>
            <p:ph type="sldNum" idx="12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0414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noramic Picture with Caption">
  <p:cSld name="Panoramic Picture with Caption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83" descr="Celestia-R1---OverlayContentH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83"/>
          <p:cNvSpPr txBox="1"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83"/>
          <p:cNvSpPr>
            <a:spLocks noGrp="1"/>
          </p:cNvSpPr>
          <p:nvPr>
            <p:ph type="pic" idx="2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noFill/>
          <a:ln w="50800" cap="sq" cmpd="dbl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sp>
      <p:sp>
        <p:nvSpPr>
          <p:cNvPr id="159" name="Google Shape;159;p83"/>
          <p:cNvSpPr txBox="1">
            <a:spLocks noGrp="1"/>
          </p:cNvSpPr>
          <p:nvPr>
            <p:ph type="body" idx="1"/>
          </p:nvPr>
        </p:nvSpPr>
        <p:spPr>
          <a:xfrm>
            <a:off x="685800" y="5299603"/>
            <a:ext cx="10131427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10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60" name="Google Shape;160;p83"/>
          <p:cNvSpPr txBox="1">
            <a:spLocks noGrp="1"/>
          </p:cNvSpPr>
          <p:nvPr>
            <p:ph type="dt" idx="10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83"/>
          <p:cNvSpPr txBox="1">
            <a:spLocks noGrp="1"/>
          </p:cNvSpPr>
          <p:nvPr>
            <p:ph type="ftr" idx="11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83"/>
          <p:cNvSpPr txBox="1">
            <a:spLocks noGrp="1"/>
          </p:cNvSpPr>
          <p:nvPr>
            <p:ph type="sldNum" idx="12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22214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aption">
  <p:cSld name="Title and Caption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84" descr="Celestia-R1---OverlayContentH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84"/>
          <p:cNvSpPr txBox="1"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100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67" name="Google Shape;167;p84"/>
          <p:cNvSpPr txBox="1">
            <a:spLocks noGrp="1"/>
          </p:cNvSpPr>
          <p:nvPr>
            <p:ph type="dt" idx="10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84"/>
          <p:cNvSpPr txBox="1">
            <a:spLocks noGrp="1"/>
          </p:cNvSpPr>
          <p:nvPr>
            <p:ph type="ftr" idx="11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84"/>
          <p:cNvSpPr txBox="1">
            <a:spLocks noGrp="1"/>
          </p:cNvSpPr>
          <p:nvPr>
            <p:ph type="sldNum" idx="12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12710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with Caption">
  <p:cSld name="Quote with Caption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p85" descr="Celestia-R1---OverlayContentH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85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Calibri"/>
              <a:buNone/>
            </a:pPr>
            <a:r>
              <a:rPr lang="en-US" sz="8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endParaRPr/>
          </a:p>
        </p:txBody>
      </p:sp>
      <p:sp>
        <p:nvSpPr>
          <p:cNvPr id="173" name="Google Shape;173;p85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Calibri"/>
              <a:buNone/>
            </a:pPr>
            <a:r>
              <a:rPr lang="en-US" sz="8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endParaRPr/>
          </a:p>
        </p:txBody>
      </p:sp>
      <p:sp>
        <p:nvSpPr>
          <p:cNvPr id="174" name="Google Shape;174;p85"/>
          <p:cNvSpPr txBox="1"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 b="0" cap="none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85"/>
          <p:cNvSpPr txBox="1">
            <a:spLocks noGrp="1"/>
          </p:cNvSpPr>
          <p:nvPr>
            <p:ph type="body" idx="1"/>
          </p:nvPr>
        </p:nvSpPr>
        <p:spPr>
          <a:xfrm>
            <a:off x="1097875" y="3352800"/>
            <a:ext cx="9339184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None/>
              <a:defRPr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Font typeface="Calibri"/>
              <a:buNone/>
              <a:defRPr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00"/>
              <a:buFont typeface="Calibri"/>
              <a:buNone/>
              <a:defRPr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00"/>
              <a:buFont typeface="Calibri"/>
              <a:buNone/>
              <a:defRPr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00"/>
              <a:buFont typeface="Calibri"/>
              <a:buNone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6" name="Google Shape;176;p85"/>
          <p:cNvSpPr txBox="1">
            <a:spLocks noGrp="1"/>
          </p:cNvSpPr>
          <p:nvPr>
            <p:ph type="body" idx="2"/>
          </p:nvPr>
        </p:nvSpPr>
        <p:spPr>
          <a:xfrm>
            <a:off x="687465" y="4343400"/>
            <a:ext cx="10152367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100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7" name="Google Shape;177;p85"/>
          <p:cNvSpPr txBox="1">
            <a:spLocks noGrp="1"/>
          </p:cNvSpPr>
          <p:nvPr>
            <p:ph type="dt" idx="10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85"/>
          <p:cNvSpPr txBox="1">
            <a:spLocks noGrp="1"/>
          </p:cNvSpPr>
          <p:nvPr>
            <p:ph type="ftr" idx="11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85"/>
          <p:cNvSpPr txBox="1">
            <a:spLocks noGrp="1"/>
          </p:cNvSpPr>
          <p:nvPr>
            <p:ph type="sldNum" idx="12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3518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me Card">
  <p:cSld name="Name Card"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p86" descr="Celestia-R1---OverlayContentH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86"/>
          <p:cNvSpPr txBox="1"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86"/>
          <p:cNvSpPr txBox="1"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100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4" name="Google Shape;184;p86"/>
          <p:cNvSpPr txBox="1">
            <a:spLocks noGrp="1"/>
          </p:cNvSpPr>
          <p:nvPr>
            <p:ph type="dt" idx="10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86"/>
          <p:cNvSpPr txBox="1">
            <a:spLocks noGrp="1"/>
          </p:cNvSpPr>
          <p:nvPr>
            <p:ph type="ftr" idx="11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86"/>
          <p:cNvSpPr txBox="1">
            <a:spLocks noGrp="1"/>
          </p:cNvSpPr>
          <p:nvPr>
            <p:ph type="sldNum" idx="12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68137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Name Card">
  <p:cSld name="Quote Name Card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87" descr="Celestia-R1---OverlayContentH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87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Calibri"/>
              <a:buNone/>
            </a:pPr>
            <a:r>
              <a:rPr lang="en-US" sz="8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endParaRPr/>
          </a:p>
        </p:txBody>
      </p:sp>
      <p:sp>
        <p:nvSpPr>
          <p:cNvPr id="190" name="Google Shape;190;p87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Calibri"/>
              <a:buNone/>
            </a:pPr>
            <a:r>
              <a:rPr lang="en-US" sz="8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endParaRPr/>
          </a:p>
        </p:txBody>
      </p:sp>
      <p:sp>
        <p:nvSpPr>
          <p:cNvPr id="191" name="Google Shape;191;p87"/>
          <p:cNvSpPr txBox="1"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 b="0" cap="none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87"/>
          <p:cNvSpPr txBox="1">
            <a:spLocks noGrp="1"/>
          </p:cNvSpPr>
          <p:nvPr>
            <p:ph type="body" idx="1"/>
          </p:nvPr>
        </p:nvSpPr>
        <p:spPr>
          <a:xfrm>
            <a:off x="685800" y="3886200"/>
            <a:ext cx="10135436" cy="8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 cap="none">
                <a:solidFill>
                  <a:schemeClr val="lt1"/>
                </a:solidFill>
              </a:defRPr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3" name="Google Shape;193;p87"/>
          <p:cNvSpPr txBox="1">
            <a:spLocks noGrp="1"/>
          </p:cNvSpPr>
          <p:nvPr>
            <p:ph type="body" idx="2"/>
          </p:nvPr>
        </p:nvSpPr>
        <p:spPr>
          <a:xfrm>
            <a:off x="685799" y="4775200"/>
            <a:ext cx="10135436" cy="10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100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94" name="Google Shape;194;p87"/>
          <p:cNvSpPr txBox="1">
            <a:spLocks noGrp="1"/>
          </p:cNvSpPr>
          <p:nvPr>
            <p:ph type="dt" idx="10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87"/>
          <p:cNvSpPr txBox="1">
            <a:spLocks noGrp="1"/>
          </p:cNvSpPr>
          <p:nvPr>
            <p:ph type="ftr" idx="11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p87"/>
          <p:cNvSpPr txBox="1">
            <a:spLocks noGrp="1"/>
          </p:cNvSpPr>
          <p:nvPr>
            <p:ph type="sldNum" idx="12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98350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ue or False">
  <p:cSld name="True or False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88" descr="Celestia-R1---OverlayContentH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88"/>
          <p:cNvSpPr txBox="1"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0" name="Google Shape;200;p88"/>
          <p:cNvSpPr txBox="1">
            <a:spLocks noGrp="1"/>
          </p:cNvSpPr>
          <p:nvPr>
            <p:ph type="body" idx="1"/>
          </p:nvPr>
        </p:nvSpPr>
        <p:spPr>
          <a:xfrm>
            <a:off x="685801" y="3505200"/>
            <a:ext cx="10131428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2800"/>
              <a:buNone/>
              <a:defRPr sz="2800" b="0" cap="none">
                <a:solidFill>
                  <a:schemeClr val="lt1"/>
                </a:solidFill>
              </a:defRPr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1" name="Google Shape;201;p88"/>
          <p:cNvSpPr txBox="1">
            <a:spLocks noGrp="1"/>
          </p:cNvSpPr>
          <p:nvPr>
            <p:ph type="body" idx="2"/>
          </p:nvPr>
        </p:nvSpPr>
        <p:spPr>
          <a:xfrm>
            <a:off x="685800" y="4343400"/>
            <a:ext cx="10131428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100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2" name="Google Shape;202;p88"/>
          <p:cNvSpPr txBox="1">
            <a:spLocks noGrp="1"/>
          </p:cNvSpPr>
          <p:nvPr>
            <p:ph type="dt" idx="10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88"/>
          <p:cNvSpPr txBox="1">
            <a:spLocks noGrp="1"/>
          </p:cNvSpPr>
          <p:nvPr>
            <p:ph type="ftr" idx="11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4" name="Google Shape;204;p88"/>
          <p:cNvSpPr txBox="1">
            <a:spLocks noGrp="1"/>
          </p:cNvSpPr>
          <p:nvPr>
            <p:ph type="sldNum" idx="12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90157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Google Shape;206;p89" descr="Celestia-R1---OverlayContentH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89"/>
          <p:cNvSpPr txBox="1">
            <a:spLocks noGrp="1"/>
          </p:cNvSpPr>
          <p:nvPr>
            <p:ph type="body" idx="1"/>
          </p:nvPr>
        </p:nvSpPr>
        <p:spPr>
          <a:xfrm rot="5400000">
            <a:off x="3926947" y="-1099079"/>
            <a:ext cx="3649133" cy="10131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8" name="Google Shape;208;p89"/>
          <p:cNvSpPr txBox="1">
            <a:spLocks noGrp="1"/>
          </p:cNvSpPr>
          <p:nvPr>
            <p:ph type="dt" idx="10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89"/>
          <p:cNvSpPr txBox="1">
            <a:spLocks noGrp="1"/>
          </p:cNvSpPr>
          <p:nvPr>
            <p:ph type="ftr" idx="11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89"/>
          <p:cNvSpPr txBox="1">
            <a:spLocks noGrp="1"/>
          </p:cNvSpPr>
          <p:nvPr>
            <p:ph type="sldNum" idx="12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1" name="Google Shape;211;p89"/>
          <p:cNvSpPr txBox="1"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99284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Google Shape;213;p90" descr="Celestia-R1---OverlayContentH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90"/>
          <p:cNvSpPr txBox="1">
            <a:spLocks noGrp="1"/>
          </p:cNvSpPr>
          <p:nvPr>
            <p:ph type="title"/>
          </p:nvPr>
        </p:nvSpPr>
        <p:spPr>
          <a:xfrm rot="5400000">
            <a:off x="7147151" y="2121124"/>
            <a:ext cx="5181601" cy="2158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5" name="Google Shape;215;p90"/>
          <p:cNvSpPr txBox="1">
            <a:spLocks noGrp="1"/>
          </p:cNvSpPr>
          <p:nvPr>
            <p:ph type="body" idx="1"/>
          </p:nvPr>
        </p:nvSpPr>
        <p:spPr>
          <a:xfrm rot="5400000">
            <a:off x="2011058" y="-715658"/>
            <a:ext cx="5181600" cy="7832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6" name="Google Shape;216;p90"/>
          <p:cNvSpPr txBox="1">
            <a:spLocks noGrp="1"/>
          </p:cNvSpPr>
          <p:nvPr>
            <p:ph type="dt" idx="10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7" name="Google Shape;217;p90"/>
          <p:cNvSpPr txBox="1">
            <a:spLocks noGrp="1"/>
          </p:cNvSpPr>
          <p:nvPr>
            <p:ph type="ftr" idx="11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90"/>
          <p:cNvSpPr txBox="1">
            <a:spLocks noGrp="1"/>
          </p:cNvSpPr>
          <p:nvPr>
            <p:ph type="sldNum" idx="12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6755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91"/>
          <p:cNvSpPr txBox="1">
            <a:spLocks noGrp="1"/>
          </p:cNvSpPr>
          <p:nvPr>
            <p:ph type="dt" idx="10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1" name="Google Shape;221;p91"/>
          <p:cNvSpPr txBox="1">
            <a:spLocks noGrp="1"/>
          </p:cNvSpPr>
          <p:nvPr>
            <p:ph type="ftr" idx="11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91"/>
          <p:cNvSpPr txBox="1">
            <a:spLocks noGrp="1"/>
          </p:cNvSpPr>
          <p:nvPr>
            <p:ph type="sldNum" idx="12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00090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7B7F02-7683-4A11-B06B-13D00E3DD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CAA3A9-26F9-4CC8-AAA5-8B00EDBB6F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8B2A23-0D12-45E1-9EEB-8E7AC945B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BC8CC-CB60-4965-95FB-3F8E0F592705}" type="datetimeFigureOut">
              <a:rPr lang="en-US" smtClean="0"/>
              <a:t>5/30/24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758A73-DF61-4E77-B4A8-666881699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BD2F56-E97E-4222-A042-CB1BEAA5C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BB5AF-0938-46BD-937E-D34185368F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296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50E97-37ED-4EFA-BE59-86AF1BB284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C0BD81-3EE7-45AE-9E92-C2439024D4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420040-2675-4DBE-AD74-BD8AF2C578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3DA2AC-A256-48C3-A7AD-4ABEF9450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BC8CC-CB60-4965-95FB-3F8E0F592705}" type="datetimeFigureOut">
              <a:rPr lang="en-US" smtClean="0"/>
              <a:t>5/30/24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E2CD98-462E-49A5-9FD1-30FB4E0E4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5139E1-B959-4F04-9A78-F8E9664A6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BB5AF-0938-46BD-937E-D34185368F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361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CD6FF6-60E4-48D7-9630-08A6446E5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1A9C5A-917B-42B6-87E7-C7E08458F5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A28316-6B20-47D9-AC81-667EAB6861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231A83-6097-4E89-83D5-9562ED34D6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A0A25B-2119-4EEA-8F03-4BFDA2E97B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9A44118-DF2E-4934-9A0A-E9863D2E5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BC8CC-CB60-4965-95FB-3F8E0F592705}" type="datetimeFigureOut">
              <a:rPr lang="en-US" smtClean="0"/>
              <a:t>5/30/24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0960D6E-99FB-4F62-97D5-8FA6ABFFD0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EA60387-541A-420C-8E87-D7D41472F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BB5AF-0938-46BD-937E-D34185368F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204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1D046-C271-4888-87B2-2ADACEF2AB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C2708F-D882-4927-8BDB-8C18576DB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BC8CC-CB60-4965-95FB-3F8E0F592705}" type="datetimeFigureOut">
              <a:rPr lang="en-US" smtClean="0"/>
              <a:t>5/30/24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2DFAD6-3B3F-45B6-9557-FC4C52110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436988-5D26-41FD-8E8C-03BBD8692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BB5AF-0938-46BD-937E-D34185368F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247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43267F-A805-455E-B80D-4F7FE64F4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BC8CC-CB60-4965-95FB-3F8E0F592705}" type="datetimeFigureOut">
              <a:rPr lang="en-US" smtClean="0"/>
              <a:t>5/30/24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E167921-6FA1-4C40-BB65-C6537688D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356D2A-8E70-4B6A-85BD-8CFDEABAD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BB5AF-0938-46BD-937E-D34185368F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121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10A379-D64C-4BBA-9327-F4331A2D1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D2FE78-15B6-4709-97EB-6DA5E7AFFB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B212CE-15B9-4D49-AB34-B3FC9A366F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D43EA2-6983-4E70-8E13-3B07A191C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BC8CC-CB60-4965-95FB-3F8E0F592705}" type="datetimeFigureOut">
              <a:rPr lang="en-US" smtClean="0"/>
              <a:t>5/30/24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B52AC2-106B-41E9-95E6-7B3ED8980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B4BE50-2627-4C1E-BB90-58AAA0CEE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BB5AF-0938-46BD-937E-D34185368F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945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2DBE8E-CEE8-474E-9401-C11BBFF6D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F7C696A-979B-4C39-8EC1-C7B2DEA84C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1A5C2C-9812-4C0A-AF07-02DEDBAB74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F04135-C465-4F5C-9822-D65991E69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BC8CC-CB60-4965-95FB-3F8E0F592705}" type="datetimeFigureOut">
              <a:rPr lang="en-US" smtClean="0"/>
              <a:t>5/30/24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3C4AEB-2068-4730-A18B-110A484BF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2607DA-B249-4627-9DB1-8DFECCA58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BB5AF-0938-46BD-937E-D34185368F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162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40A605-D31D-4640-BB41-59E03E544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FEE74B-630C-46CE-8B6E-08EADF54E2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C9E570-EF26-4EFD-B2E9-1B4713F6A8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8BC8CC-CB60-4965-95FB-3F8E0F592705}" type="datetimeFigureOut">
              <a:rPr lang="en-US" smtClean="0"/>
              <a:t>5/30/24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B7AA3C-5E77-469C-855D-D8E15F6E9F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199D48-5E4D-471B-BF70-C0A8015B1F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3BB5AF-0938-46BD-937E-D34185368F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278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33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63"/>
          <p:cNvSpPr txBox="1"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86" name="Google Shape;86;p63"/>
          <p:cNvSpPr txBox="1"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302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048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048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048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048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04800" algn="l" rtl="0"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63"/>
          <p:cNvSpPr txBox="1">
            <a:spLocks noGrp="1"/>
          </p:cNvSpPr>
          <p:nvPr>
            <p:ph type="dt" idx="10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63"/>
          <p:cNvSpPr txBox="1">
            <a:spLocks noGrp="1"/>
          </p:cNvSpPr>
          <p:nvPr>
            <p:ph type="ftr" idx="11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63"/>
          <p:cNvSpPr txBox="1">
            <a:spLocks noGrp="1"/>
          </p:cNvSpPr>
          <p:nvPr>
            <p:ph type="sldNum" idx="12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9006470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cf9aoq6S-E0?feature=oembed" TargetMode="External"/><Relationship Id="rId4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5EA1CC2-A8AB-447D-AD47-2D666973BC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96" b="99832" l="5202" r="9662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7430" y="0"/>
            <a:ext cx="59971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623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5EA1CC2-A8AB-447D-AD47-2D666973BC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96" b="99832" l="5202" r="9662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7430" y="0"/>
            <a:ext cx="59971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996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C0FC56A-749B-036C-F09C-5EEAD2886120}"/>
              </a:ext>
            </a:extLst>
          </p:cNvPr>
          <p:cNvSpPr/>
          <p:nvPr/>
        </p:nvSpPr>
        <p:spPr>
          <a:xfrm>
            <a:off x="409989" y="2052935"/>
            <a:ext cx="11372024" cy="2554545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8000" b="1" dirty="0">
                <a:ln/>
                <a:solidFill>
                  <a:schemeClr val="accent4"/>
                </a:solidFill>
                <a:latin typeface="Lucida Calligraphy" panose="03010101010101010101" pitchFamily="66" charset="77"/>
              </a:rPr>
              <a:t>Jessica Krause</a:t>
            </a:r>
            <a:endParaRPr lang="en-US" sz="8000" b="1" cap="none" spc="0" dirty="0">
              <a:ln/>
              <a:solidFill>
                <a:schemeClr val="accent4"/>
              </a:solidFill>
              <a:effectLst/>
              <a:latin typeface="Lucida Calligraphy" panose="03010101010101010101" pitchFamily="66" charset="77"/>
            </a:endParaRPr>
          </a:p>
          <a:p>
            <a:pPr algn="ctr"/>
            <a:r>
              <a:rPr lang="en-US" sz="8000" b="1" dirty="0">
                <a:ln/>
                <a:solidFill>
                  <a:schemeClr val="accent4"/>
                </a:solidFill>
                <a:latin typeface="Lucida Calligraphy" panose="03010101010101010101" pitchFamily="66" charset="77"/>
              </a:rPr>
              <a:t>Medical Booster VP</a:t>
            </a:r>
            <a:endParaRPr lang="en-US" sz="8000" b="1" cap="none" spc="0" dirty="0">
              <a:ln/>
              <a:solidFill>
                <a:schemeClr val="accent4"/>
              </a:solidFill>
              <a:effectLst/>
              <a:latin typeface="Lucida Calligraphy" panose="03010101010101010101" pitchFamily="66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337754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5EA1CC2-A8AB-447D-AD47-2D666973BC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96" b="99832" l="5202" r="9662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7430" y="0"/>
            <a:ext cx="59971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611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C0FC56A-749B-036C-F09C-5EEAD2886120}"/>
              </a:ext>
            </a:extLst>
          </p:cNvPr>
          <p:cNvSpPr/>
          <p:nvPr/>
        </p:nvSpPr>
        <p:spPr>
          <a:xfrm>
            <a:off x="-107778" y="2052935"/>
            <a:ext cx="12407563" cy="1323439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8000" b="1" dirty="0">
                <a:ln/>
                <a:solidFill>
                  <a:schemeClr val="accent4"/>
                </a:solidFill>
                <a:latin typeface="Lucida Calligraphy" panose="03010101010101010101" pitchFamily="66" charset="77"/>
              </a:rPr>
              <a:t>Dr. Amanda Daniels </a:t>
            </a:r>
          </a:p>
        </p:txBody>
      </p:sp>
    </p:spTree>
    <p:extLst>
      <p:ext uri="{BB962C8B-B14F-4D97-AF65-F5344CB8AC3E}">
        <p14:creationId xmlns:p14="http://schemas.microsoft.com/office/powerpoint/2010/main" val="603236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5EA1CC2-A8AB-447D-AD47-2D666973BC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96" b="99832" l="5202" r="9662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7430" y="0"/>
            <a:ext cx="59971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823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C0FC56A-749B-036C-F09C-5EEAD2886120}"/>
              </a:ext>
            </a:extLst>
          </p:cNvPr>
          <p:cNvSpPr/>
          <p:nvPr/>
        </p:nvSpPr>
        <p:spPr>
          <a:xfrm>
            <a:off x="1031152" y="1380582"/>
            <a:ext cx="10129696" cy="3785652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8000" b="1" dirty="0">
                <a:ln/>
                <a:solidFill>
                  <a:schemeClr val="accent4"/>
                </a:solidFill>
                <a:latin typeface="Lucida Calligraphy" panose="03010101010101010101" pitchFamily="66" charset="77"/>
              </a:rPr>
              <a:t>Erika Picard</a:t>
            </a:r>
          </a:p>
          <a:p>
            <a:pPr algn="ctr"/>
            <a:r>
              <a:rPr lang="en-US" sz="8000" b="1" dirty="0">
                <a:ln/>
                <a:solidFill>
                  <a:schemeClr val="accent4"/>
                </a:solidFill>
                <a:latin typeface="Lucida Calligraphy" panose="03010101010101010101" pitchFamily="66" charset="77"/>
              </a:rPr>
              <a:t>Medical Program</a:t>
            </a:r>
          </a:p>
          <a:p>
            <a:pPr algn="ctr"/>
            <a:r>
              <a:rPr lang="en-US" sz="8000" b="1" dirty="0">
                <a:ln/>
                <a:solidFill>
                  <a:schemeClr val="accent4"/>
                </a:solidFill>
                <a:latin typeface="Lucida Calligraphy" panose="03010101010101010101" pitchFamily="66" charset="77"/>
              </a:rPr>
              <a:t>Counselor</a:t>
            </a:r>
          </a:p>
        </p:txBody>
      </p:sp>
    </p:spTree>
    <p:extLst>
      <p:ext uri="{BB962C8B-B14F-4D97-AF65-F5344CB8AC3E}">
        <p14:creationId xmlns:p14="http://schemas.microsoft.com/office/powerpoint/2010/main" val="2078113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3E7461-12BF-120B-840A-8CBCAA2C9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BD2783-A44D-A331-961E-AE8D103669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Online Media 2" descr="The IT Factor - Inspiring Teachers - Dr. Amanda Daniels">
            <a:hlinkClick r:id="" action="ppaction://media"/>
            <a:extLst>
              <a:ext uri="{FF2B5EF4-FFF2-40B4-BE49-F238E27FC236}">
                <a16:creationId xmlns:a16="http://schemas.microsoft.com/office/drawing/2014/main" id="{2E2401C8-4B7C-5110-8373-8C51C21CCC4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78406" y="107361"/>
            <a:ext cx="12113594" cy="6844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010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5EA1CC2-A8AB-447D-AD47-2D666973BC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96" b="99832" l="5202" r="9662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7430" y="0"/>
            <a:ext cx="59971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569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C0FC56A-749B-036C-F09C-5EEAD2886120}"/>
              </a:ext>
            </a:extLst>
          </p:cNvPr>
          <p:cNvSpPr/>
          <p:nvPr/>
        </p:nvSpPr>
        <p:spPr>
          <a:xfrm>
            <a:off x="1772547" y="2052935"/>
            <a:ext cx="8646919" cy="2554545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8000" b="1" dirty="0">
                <a:ln/>
                <a:solidFill>
                  <a:schemeClr val="accent4"/>
                </a:solidFill>
                <a:latin typeface="Lucida Calligraphy" panose="03010101010101010101" pitchFamily="66" charset="77"/>
              </a:rPr>
              <a:t>Abagail Haber</a:t>
            </a:r>
          </a:p>
          <a:p>
            <a:pPr algn="ctr"/>
            <a:r>
              <a:rPr lang="en-US" sz="8000" b="1" dirty="0">
                <a:ln/>
                <a:solidFill>
                  <a:schemeClr val="accent4"/>
                </a:solidFill>
                <a:latin typeface="Lucida Calligraphy" panose="03010101010101010101" pitchFamily="66" charset="77"/>
              </a:rPr>
              <a:t>Salutatorian</a:t>
            </a:r>
          </a:p>
        </p:txBody>
      </p:sp>
    </p:spTree>
    <p:extLst>
      <p:ext uri="{BB962C8B-B14F-4D97-AF65-F5344CB8AC3E}">
        <p14:creationId xmlns:p14="http://schemas.microsoft.com/office/powerpoint/2010/main" val="1259266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5EA1CC2-A8AB-447D-AD47-2D666973BC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96" b="99832" l="5202" r="9662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7430" y="0"/>
            <a:ext cx="59971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193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D8897-CBBF-4C61-81D7-A12AEB18A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982" y="0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  <a:latin typeface="Lucida Calligraphy" panose="03010101010101010101" pitchFamily="66" charset="0"/>
              </a:rPr>
              <a:t>PHUHS CWMP Medical Staff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C7D54B-92DB-4042-8010-5DF5464CF4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104062"/>
            <a:ext cx="11928764" cy="5594055"/>
          </a:xfrm>
        </p:spPr>
        <p:txBody>
          <a:bodyPr numCol="3">
            <a:normAutofit/>
          </a:bodyPr>
          <a:lstStyle/>
          <a:p>
            <a:pPr marL="0" indent="0" algn="ctr">
              <a:buNone/>
            </a:pPr>
            <a:r>
              <a:rPr lang="en-US" sz="4000" b="1" u="sng" dirty="0">
                <a:solidFill>
                  <a:schemeClr val="bg1"/>
                </a:solidFill>
                <a:latin typeface="+mj-lt"/>
              </a:rPr>
              <a:t>  Administration</a:t>
            </a:r>
          </a:p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  <a:latin typeface="+mj-lt"/>
              </a:rPr>
              <a:t>Teresa L. Patterson</a:t>
            </a:r>
          </a:p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  <a:latin typeface="+mj-lt"/>
              </a:rPr>
              <a:t>Diamante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Sadlowski</a:t>
            </a:r>
            <a:endParaRPr lang="en-US" dirty="0">
              <a:solidFill>
                <a:schemeClr val="bg1"/>
              </a:solidFill>
              <a:latin typeface="+mj-lt"/>
            </a:endParaRPr>
          </a:p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  <a:latin typeface="+mj-lt"/>
              </a:rPr>
              <a:t>Erika Picard</a:t>
            </a:r>
          </a:p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  <a:latin typeface="+mj-lt"/>
              </a:rPr>
              <a:t>Jayne Marino</a:t>
            </a:r>
          </a:p>
          <a:p>
            <a:pPr marL="0" indent="0" algn="ctr">
              <a:buNone/>
            </a:pPr>
            <a:endParaRPr lang="en-US" sz="1400" b="1" dirty="0">
              <a:solidFill>
                <a:schemeClr val="bg1"/>
              </a:solidFill>
              <a:latin typeface="+mj-lt"/>
            </a:endParaRPr>
          </a:p>
          <a:p>
            <a:pPr marL="0" indent="0" algn="ctr">
              <a:buNone/>
            </a:pPr>
            <a:endParaRPr lang="en-US" sz="1800" b="1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r>
              <a:rPr lang="en-US" sz="4000" b="1" dirty="0">
                <a:solidFill>
                  <a:schemeClr val="bg1"/>
                </a:solidFill>
                <a:latin typeface="+mj-lt"/>
              </a:rPr>
              <a:t>          </a:t>
            </a:r>
          </a:p>
          <a:p>
            <a:pPr marL="0" indent="0">
              <a:buNone/>
            </a:pPr>
            <a:endParaRPr lang="en-US" sz="4000" b="1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en-US" sz="4000" b="1" dirty="0">
              <a:solidFill>
                <a:schemeClr val="bg1"/>
              </a:solidFill>
              <a:latin typeface="+mj-lt"/>
            </a:endParaRPr>
          </a:p>
          <a:p>
            <a:pPr marL="0" indent="0" algn="ctr">
              <a:buNone/>
            </a:pPr>
            <a:r>
              <a:rPr lang="en-US" sz="4000" b="1" u="sng" dirty="0">
                <a:solidFill>
                  <a:schemeClr val="bg1"/>
                </a:solidFill>
                <a:latin typeface="+mj-lt"/>
              </a:rPr>
              <a:t>Medical Sciences</a:t>
            </a:r>
          </a:p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  <a:latin typeface="+mj-lt"/>
              </a:rPr>
              <a:t>Dr. Amanda Daniels</a:t>
            </a:r>
          </a:p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  <a:latin typeface="+mj-lt"/>
              </a:rPr>
              <a:t>Dr. Kimberly Pate</a:t>
            </a:r>
          </a:p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  <a:latin typeface="+mj-lt"/>
              </a:rPr>
              <a:t>Rachel Taylor</a:t>
            </a:r>
          </a:p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  <a:latin typeface="+mj-lt"/>
              </a:rPr>
              <a:t>Sharon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Ungs</a:t>
            </a:r>
            <a:endParaRPr lang="en-US" dirty="0">
              <a:solidFill>
                <a:schemeClr val="bg1"/>
              </a:solidFill>
              <a:latin typeface="+mj-lt"/>
            </a:endParaRPr>
          </a:p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  <a:latin typeface="+mj-lt"/>
              </a:rPr>
              <a:t>Kelly Webb</a:t>
            </a:r>
          </a:p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  <a:latin typeface="+mj-lt"/>
              </a:rPr>
              <a:t>Bobbie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Zuelke</a:t>
            </a:r>
            <a:endParaRPr lang="en-US" dirty="0">
              <a:solidFill>
                <a:schemeClr val="bg1"/>
              </a:solidFill>
              <a:latin typeface="+mj-lt"/>
            </a:endParaRPr>
          </a:p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  <a:latin typeface="+mj-lt"/>
              </a:rPr>
              <a:t>Lissa Bartle</a:t>
            </a:r>
          </a:p>
          <a:p>
            <a:endParaRPr lang="en-US" dirty="0">
              <a:solidFill>
                <a:schemeClr val="bg1"/>
              </a:solidFill>
              <a:latin typeface="+mj-lt"/>
            </a:endParaRPr>
          </a:p>
          <a:p>
            <a:pPr marL="0" indent="0" algn="ctr">
              <a:buNone/>
            </a:pPr>
            <a:endParaRPr lang="en-US" sz="4000" b="1" u="sng" dirty="0">
              <a:solidFill>
                <a:schemeClr val="bg1"/>
              </a:solidFill>
              <a:latin typeface="+mj-lt"/>
            </a:endParaRPr>
          </a:p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  <a:latin typeface="+mj-lt"/>
              </a:rPr>
              <a:t>           </a:t>
            </a:r>
            <a:r>
              <a:rPr lang="en-US" sz="4000" b="1" u="sng" dirty="0">
                <a:solidFill>
                  <a:schemeClr val="bg1"/>
                </a:solidFill>
                <a:latin typeface="+mj-lt"/>
              </a:rPr>
              <a:t>English</a:t>
            </a:r>
            <a:endParaRPr lang="en-US" sz="4000" dirty="0">
              <a:solidFill>
                <a:schemeClr val="bg1"/>
              </a:solidFill>
              <a:latin typeface="+mj-lt"/>
            </a:endParaRPr>
          </a:p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  <a:latin typeface="+mj-lt"/>
              </a:rPr>
              <a:t>            Joseph Bedard</a:t>
            </a:r>
          </a:p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  <a:latin typeface="+mj-lt"/>
              </a:rPr>
              <a:t>          Valeria McAuliffe</a:t>
            </a:r>
          </a:p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  <a:latin typeface="+mj-lt"/>
              </a:rPr>
              <a:t>         Suzanne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Santarelli</a:t>
            </a:r>
            <a:endParaRPr lang="en-US" dirty="0">
              <a:solidFill>
                <a:schemeClr val="bg1"/>
              </a:solidFill>
              <a:latin typeface="+mj-lt"/>
            </a:endParaRPr>
          </a:p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  <a:latin typeface="+mj-lt"/>
              </a:rPr>
              <a:t>          Andrea Weaver</a:t>
            </a:r>
          </a:p>
          <a:p>
            <a:endParaRPr lang="en-US" dirty="0">
              <a:solidFill>
                <a:schemeClr val="bg1"/>
              </a:solidFill>
              <a:latin typeface="+mj-lt"/>
            </a:endParaRPr>
          </a:p>
          <a:p>
            <a:pPr marL="0" indent="0" algn="ctr">
              <a:buNone/>
            </a:pPr>
            <a:endParaRPr lang="en-US" sz="1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585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C0FC56A-749B-036C-F09C-5EEAD2886120}"/>
              </a:ext>
            </a:extLst>
          </p:cNvPr>
          <p:cNvSpPr/>
          <p:nvPr/>
        </p:nvSpPr>
        <p:spPr>
          <a:xfrm>
            <a:off x="188774" y="1299900"/>
            <a:ext cx="11814452" cy="3785652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8000" b="1" dirty="0">
                <a:ln/>
                <a:solidFill>
                  <a:schemeClr val="accent4"/>
                </a:solidFill>
                <a:latin typeface="Lucida Calligraphy" panose="03010101010101010101" pitchFamily="66" charset="77"/>
              </a:rPr>
              <a:t>Diamante </a:t>
            </a:r>
            <a:r>
              <a:rPr lang="en-US" sz="8000" b="1" dirty="0" err="1">
                <a:ln/>
                <a:solidFill>
                  <a:schemeClr val="accent4"/>
                </a:solidFill>
                <a:latin typeface="Lucida Calligraphy" panose="03010101010101010101" pitchFamily="66" charset="77"/>
              </a:rPr>
              <a:t>Sadlowski</a:t>
            </a:r>
            <a:endParaRPr lang="en-US" sz="8000" b="1" dirty="0">
              <a:ln/>
              <a:solidFill>
                <a:schemeClr val="accent4"/>
              </a:solidFill>
              <a:latin typeface="Lucida Calligraphy" panose="03010101010101010101" pitchFamily="66" charset="77"/>
            </a:endParaRPr>
          </a:p>
          <a:p>
            <a:pPr algn="ctr"/>
            <a:r>
              <a:rPr lang="en-US" sz="8000" b="1" dirty="0" err="1">
                <a:ln/>
                <a:solidFill>
                  <a:schemeClr val="accent4"/>
                </a:solidFill>
                <a:latin typeface="Lucida Calligraphy" panose="03010101010101010101" pitchFamily="66" charset="77"/>
              </a:rPr>
              <a:t>Assitant</a:t>
            </a:r>
            <a:r>
              <a:rPr lang="en-US" sz="8000" b="1" dirty="0">
                <a:ln/>
                <a:solidFill>
                  <a:schemeClr val="accent4"/>
                </a:solidFill>
                <a:latin typeface="Lucida Calligraphy" panose="03010101010101010101" pitchFamily="66" charset="77"/>
              </a:rPr>
              <a:t> Principal</a:t>
            </a:r>
          </a:p>
          <a:p>
            <a:pPr algn="ctr"/>
            <a:r>
              <a:rPr lang="en-US" sz="8000" b="1" dirty="0">
                <a:ln/>
                <a:solidFill>
                  <a:schemeClr val="accent4"/>
                </a:solidFill>
                <a:latin typeface="Lucida Calligraphy" panose="03010101010101010101" pitchFamily="66" charset="77"/>
              </a:rPr>
              <a:t>Program </a:t>
            </a:r>
            <a:r>
              <a:rPr lang="en-US" sz="8000" b="1" dirty="0" err="1">
                <a:ln/>
                <a:solidFill>
                  <a:schemeClr val="accent4"/>
                </a:solidFill>
                <a:latin typeface="Lucida Calligraphy" panose="03010101010101010101" pitchFamily="66" charset="77"/>
              </a:rPr>
              <a:t>Coodinator</a:t>
            </a:r>
            <a:endParaRPr lang="en-US" sz="8000" b="1" dirty="0">
              <a:ln/>
              <a:solidFill>
                <a:schemeClr val="accent4"/>
              </a:solidFill>
              <a:latin typeface="Lucida Calligraphy" panose="03010101010101010101" pitchFamily="66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942977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"/>
          <p:cNvSpPr txBox="1"/>
          <p:nvPr/>
        </p:nvSpPr>
        <p:spPr>
          <a:xfrm>
            <a:off x="1866900" y="1931724"/>
            <a:ext cx="8458200" cy="1584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b" anchorCtr="0">
            <a:noAutofit/>
          </a:bodyPr>
          <a:lstStyle/>
          <a:p>
            <a:pPr marL="484632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ECFF"/>
              </a:buClr>
              <a:buSzPts val="3600"/>
              <a:buFont typeface="Sorts Mill Goudy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CCECFF"/>
                </a:solidFill>
                <a:effectLst/>
                <a:uLnTx/>
                <a:uFillTx/>
                <a:latin typeface="Sorts Mill Goudy"/>
                <a:ea typeface="Sorts Mill Goudy"/>
                <a:cs typeface="Sorts Mill Goudy"/>
                <a:sym typeface="Sorts Mill Goudy"/>
              </a:rPr>
              <a:t>THE CENTER FOR WELLNESS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484632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ECFF"/>
              </a:buClr>
              <a:buSzPts val="3600"/>
              <a:buFont typeface="Sorts Mill Goudy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CCECFF"/>
                </a:solidFill>
                <a:effectLst/>
                <a:uLnTx/>
                <a:uFillTx/>
                <a:latin typeface="Sorts Mill Goudy"/>
                <a:ea typeface="Sorts Mill Goudy"/>
                <a:cs typeface="Sorts Mill Goudy"/>
                <a:sym typeface="Sorts Mill Goudy"/>
              </a:rPr>
              <a:t> AND 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484632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ECFF"/>
              </a:buClr>
              <a:buSzPts val="3600"/>
              <a:buFont typeface="Sorts Mill Goudy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CCECFF"/>
                </a:solidFill>
                <a:effectLst/>
                <a:uLnTx/>
                <a:uFillTx/>
                <a:latin typeface="Sorts Mill Goudy"/>
                <a:ea typeface="Sorts Mill Goudy"/>
                <a:cs typeface="Sorts Mill Goudy"/>
                <a:sym typeface="Sorts Mill Goudy"/>
              </a:rPr>
              <a:t>MEDICAL PROFESSIONS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484632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ECFF"/>
              </a:buClr>
              <a:buSzPts val="3600"/>
              <a:buFont typeface="Sorts Mill Goudy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CCECFF"/>
                </a:solidFill>
                <a:effectLst/>
                <a:uLnTx/>
                <a:uFillTx/>
                <a:latin typeface="Sorts Mill Goudy"/>
                <a:ea typeface="Sorts Mill Goudy"/>
                <a:cs typeface="Sorts Mill Goudy"/>
                <a:sym typeface="Sorts Mill Goudy"/>
              </a:rPr>
              <a:t>Presents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484632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ECFF"/>
              </a:buClr>
              <a:buSzPts val="3600"/>
              <a:buFont typeface="Sorts Mill Goudy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CCECFF"/>
                </a:solidFill>
                <a:effectLst/>
                <a:uLnTx/>
                <a:uFillTx/>
                <a:latin typeface="Sorts Mill Goudy"/>
                <a:cs typeface="Arial"/>
                <a:sym typeface="Sorts Mill Goudy"/>
              </a:rPr>
              <a:t>Bio-Medical (BACE)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484632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ECFF"/>
              </a:buClr>
              <a:buSzPts val="36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EC2FA5B4-69E5-B395-828B-B79C32A8FC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4296" y="3572972"/>
            <a:ext cx="3023408" cy="29076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22081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"/>
          <p:cNvSpPr txBox="1"/>
          <p:nvPr/>
        </p:nvSpPr>
        <p:spPr>
          <a:xfrm>
            <a:off x="1866900" y="2097979"/>
            <a:ext cx="8458200" cy="1584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b" anchorCtr="0">
            <a:noAutofit/>
          </a:bodyPr>
          <a:lstStyle/>
          <a:p>
            <a:pPr marL="484632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ECFF"/>
              </a:buClr>
              <a:buSzPts val="3600"/>
              <a:buFont typeface="Sorts Mill Goudy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CCECFF"/>
                </a:solidFill>
                <a:effectLst/>
                <a:uLnTx/>
                <a:uFillTx/>
                <a:latin typeface="Sorts Mill Goudy"/>
                <a:ea typeface="Sorts Mill Goudy"/>
                <a:cs typeface="Sorts Mill Goudy"/>
                <a:sym typeface="Sorts Mill Goudy"/>
              </a:rPr>
              <a:t>THE CENTER FOR WELLNESS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484632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ECFF"/>
              </a:buClr>
              <a:buSzPts val="3600"/>
              <a:buFont typeface="Sorts Mill Goudy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CCECFF"/>
                </a:solidFill>
                <a:effectLst/>
                <a:uLnTx/>
                <a:uFillTx/>
                <a:latin typeface="Sorts Mill Goudy"/>
                <a:ea typeface="Sorts Mill Goudy"/>
                <a:cs typeface="Sorts Mill Goudy"/>
                <a:sym typeface="Sorts Mill Goudy"/>
              </a:rPr>
              <a:t> AND 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484632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ECFF"/>
              </a:buClr>
              <a:buSzPts val="3600"/>
              <a:buFont typeface="Sorts Mill Goudy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CCECFF"/>
                </a:solidFill>
                <a:effectLst/>
                <a:uLnTx/>
                <a:uFillTx/>
                <a:latin typeface="Sorts Mill Goudy"/>
                <a:ea typeface="Sorts Mill Goudy"/>
                <a:cs typeface="Sorts Mill Goudy"/>
                <a:sym typeface="Sorts Mill Goudy"/>
              </a:rPr>
              <a:t>MEDICAL PROFESSIONS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484632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ECFF"/>
              </a:buClr>
              <a:buSzPts val="3600"/>
              <a:buFont typeface="Sorts Mill Goudy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CCECFF"/>
                </a:solidFill>
                <a:effectLst/>
                <a:uLnTx/>
                <a:uFillTx/>
                <a:latin typeface="Sorts Mill Goudy"/>
                <a:ea typeface="Sorts Mill Goudy"/>
                <a:cs typeface="Sorts Mill Goudy"/>
                <a:sym typeface="Sorts Mill Goudy"/>
              </a:rPr>
              <a:t>Presents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484632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ECFF"/>
              </a:buClr>
              <a:buSzPts val="3600"/>
              <a:buFont typeface="Sorts Mill Goudy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CCECFF"/>
                </a:solidFill>
                <a:effectLst/>
                <a:uLnTx/>
                <a:uFillTx/>
                <a:latin typeface="Sorts Mill Goudy"/>
                <a:cs typeface="Arial"/>
                <a:sym typeface="Sorts Mill Goudy"/>
              </a:rPr>
              <a:t>Pharmacy (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CCECFF"/>
                </a:solidFill>
                <a:effectLst/>
                <a:uLnTx/>
                <a:uFillTx/>
                <a:latin typeface="Sorts Mill Goudy"/>
                <a:cs typeface="Arial"/>
                <a:sym typeface="Sorts Mill Goudy"/>
              </a:rPr>
              <a:t>CPhT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CCECFF"/>
                </a:solidFill>
                <a:effectLst/>
                <a:uLnTx/>
                <a:uFillTx/>
                <a:latin typeface="Sorts Mill Goudy"/>
                <a:cs typeface="Arial"/>
                <a:sym typeface="Sorts Mill Goudy"/>
              </a:rPr>
              <a:t>)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484632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ECFF"/>
              </a:buClr>
              <a:buSzPts val="36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EC2FA5B4-69E5-B395-828B-B79C32A8FC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4296" y="3682304"/>
            <a:ext cx="3023408" cy="29076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48993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"/>
          <p:cNvSpPr txBox="1"/>
          <p:nvPr/>
        </p:nvSpPr>
        <p:spPr>
          <a:xfrm>
            <a:off x="1866900" y="1961413"/>
            <a:ext cx="8458200" cy="1584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b" anchorCtr="0">
            <a:noAutofit/>
          </a:bodyPr>
          <a:lstStyle/>
          <a:p>
            <a:pPr marL="484632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ECFF"/>
              </a:buClr>
              <a:buSzPts val="3600"/>
              <a:buFont typeface="Sorts Mill Goudy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CCECFF"/>
                </a:solidFill>
                <a:effectLst/>
                <a:uLnTx/>
                <a:uFillTx/>
                <a:latin typeface="Sorts Mill Goudy"/>
                <a:ea typeface="Sorts Mill Goudy"/>
                <a:cs typeface="Sorts Mill Goudy"/>
                <a:sym typeface="Sorts Mill Goudy"/>
              </a:rPr>
              <a:t>THE CENTER FOR WELLNESS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484632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ECFF"/>
              </a:buClr>
              <a:buSzPts val="3600"/>
              <a:buFont typeface="Sorts Mill Goudy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CCECFF"/>
                </a:solidFill>
                <a:effectLst/>
                <a:uLnTx/>
                <a:uFillTx/>
                <a:latin typeface="Sorts Mill Goudy"/>
                <a:ea typeface="Sorts Mill Goudy"/>
                <a:cs typeface="Sorts Mill Goudy"/>
                <a:sym typeface="Sorts Mill Goudy"/>
              </a:rPr>
              <a:t> AND 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484632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ECFF"/>
              </a:buClr>
              <a:buSzPts val="3600"/>
              <a:buFont typeface="Sorts Mill Goudy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CCECFF"/>
                </a:solidFill>
                <a:effectLst/>
                <a:uLnTx/>
                <a:uFillTx/>
                <a:latin typeface="Sorts Mill Goudy"/>
                <a:ea typeface="Sorts Mill Goudy"/>
                <a:cs typeface="Sorts Mill Goudy"/>
                <a:sym typeface="Sorts Mill Goudy"/>
              </a:rPr>
              <a:t>MEDICAL PROFESSIONS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484632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ECFF"/>
              </a:buClr>
              <a:buSzPts val="3600"/>
              <a:buFont typeface="Sorts Mill Goudy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CCECFF"/>
                </a:solidFill>
                <a:effectLst/>
                <a:uLnTx/>
                <a:uFillTx/>
                <a:latin typeface="Sorts Mill Goudy"/>
                <a:ea typeface="Sorts Mill Goudy"/>
                <a:cs typeface="Sorts Mill Goudy"/>
                <a:sym typeface="Sorts Mill Goudy"/>
              </a:rPr>
              <a:t>Presents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484632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ECFF"/>
              </a:buClr>
              <a:buSzPts val="3600"/>
              <a:buFont typeface="Sorts Mill Goudy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CCECFF"/>
                </a:solidFill>
                <a:effectLst/>
                <a:uLnTx/>
                <a:uFillTx/>
                <a:latin typeface="Sorts Mill Goudy"/>
                <a:cs typeface="Arial"/>
                <a:sym typeface="Sorts Mill Goudy"/>
              </a:rPr>
              <a:t>Medical (CNA, CCMA, EKG, CPT)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484632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ECFF"/>
              </a:buClr>
              <a:buSzPts val="36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EC2FA5B4-69E5-B395-828B-B79C32A8FC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4296" y="3472032"/>
            <a:ext cx="3023408" cy="29076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09579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5255717-0E18-3B92-D181-EDA78CEFD2FD}"/>
              </a:ext>
            </a:extLst>
          </p:cNvPr>
          <p:cNvSpPr/>
          <p:nvPr/>
        </p:nvSpPr>
        <p:spPr>
          <a:xfrm>
            <a:off x="0" y="1920314"/>
            <a:ext cx="11926235" cy="2031325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6600" b="1" cap="none" spc="0" dirty="0">
                <a:ln/>
                <a:solidFill>
                  <a:schemeClr val="accent4"/>
                </a:solidFill>
                <a:effectLst/>
                <a:latin typeface="Lucida Calligraphy" panose="03010101010101010101" pitchFamily="66" charset="77"/>
              </a:rPr>
              <a:t>Medical Advisory Board</a:t>
            </a:r>
          </a:p>
          <a:p>
            <a:pPr algn="ctr"/>
            <a:endParaRPr lang="en-US" sz="6000" b="1" cap="none" spc="0" dirty="0">
              <a:ln/>
              <a:solidFill>
                <a:schemeClr val="accent4"/>
              </a:solidFill>
              <a:effectLst/>
              <a:latin typeface="Lucida Calligraphy" panose="03010101010101010101" pitchFamily="66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066298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5255717-0E18-3B92-D181-EDA78CEFD2FD}"/>
              </a:ext>
            </a:extLst>
          </p:cNvPr>
          <p:cNvSpPr/>
          <p:nvPr/>
        </p:nvSpPr>
        <p:spPr>
          <a:xfrm>
            <a:off x="132882" y="1301750"/>
            <a:ext cx="11926235" cy="3785652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6000" b="1" cap="none" spc="0" dirty="0">
                <a:ln/>
                <a:solidFill>
                  <a:schemeClr val="accent4"/>
                </a:solidFill>
                <a:effectLst/>
                <a:latin typeface="Lucida Calligraphy" panose="03010101010101010101" pitchFamily="66" charset="77"/>
              </a:rPr>
              <a:t>Ena Ibrahimovic</a:t>
            </a:r>
          </a:p>
          <a:p>
            <a:pPr algn="ctr"/>
            <a:r>
              <a:rPr lang="en-US" sz="6000" b="1" dirty="0">
                <a:ln/>
                <a:solidFill>
                  <a:schemeClr val="accent4"/>
                </a:solidFill>
                <a:latin typeface="Lucida Calligraphy" panose="03010101010101010101" pitchFamily="66" charset="77"/>
              </a:rPr>
              <a:t>Amelia Kuehn</a:t>
            </a:r>
          </a:p>
          <a:p>
            <a:pPr algn="ctr"/>
            <a:r>
              <a:rPr lang="en-US" sz="6000" b="1" cap="none" spc="0" dirty="0">
                <a:ln/>
                <a:solidFill>
                  <a:schemeClr val="accent4"/>
                </a:solidFill>
                <a:effectLst/>
                <a:latin typeface="Lucida Calligraphy" panose="03010101010101010101" pitchFamily="66" charset="77"/>
              </a:rPr>
              <a:t>Paola Prada</a:t>
            </a:r>
          </a:p>
          <a:p>
            <a:pPr algn="ctr"/>
            <a:r>
              <a:rPr lang="en-US" sz="6000" b="1" dirty="0">
                <a:ln/>
                <a:solidFill>
                  <a:schemeClr val="accent4"/>
                </a:solidFill>
                <a:latin typeface="Lucida Calligraphy" panose="03010101010101010101" pitchFamily="66" charset="77"/>
              </a:rPr>
              <a:t>Trevor Stinson</a:t>
            </a:r>
            <a:endParaRPr lang="en-US" sz="6000" b="1" cap="none" spc="0" dirty="0">
              <a:ln/>
              <a:solidFill>
                <a:schemeClr val="accent4"/>
              </a:solidFill>
              <a:effectLst/>
              <a:latin typeface="Lucida Calligraphy" panose="03010101010101010101" pitchFamily="66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209111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C7D54B-92DB-4042-8010-5DF5464CF4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013" y="157163"/>
            <a:ext cx="11930061" cy="6576579"/>
          </a:xfrm>
        </p:spPr>
        <p:txBody>
          <a:bodyPr numCol="1">
            <a:normAutofit/>
          </a:bodyPr>
          <a:lstStyle/>
          <a:p>
            <a:pPr marL="0" indent="0" algn="ctr">
              <a:buNone/>
            </a:pPr>
            <a:r>
              <a:rPr lang="en-US" sz="8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Congratulations</a:t>
            </a:r>
          </a:p>
          <a:p>
            <a:pPr marL="0" indent="0" algn="ctr">
              <a:buNone/>
            </a:pPr>
            <a:endParaRPr lang="en-US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n-US" sz="8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Palm Harbor University High School</a:t>
            </a:r>
          </a:p>
          <a:p>
            <a:pPr marL="0" indent="0" algn="ctr">
              <a:buNone/>
            </a:pPr>
            <a:endParaRPr lang="en-US" sz="36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n-US" sz="8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Class </a:t>
            </a:r>
            <a:r>
              <a:rPr lang="en-US" sz="88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of 2024</a:t>
            </a:r>
            <a:endParaRPr lang="en-US" sz="8800" dirty="0">
              <a:ln w="1016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392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D8897-CBBF-4C61-81D7-A12AEB18A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982" y="0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  <a:latin typeface="Lucida Calligraphy" panose="03010101010101010101" pitchFamily="66" charset="0"/>
              </a:rPr>
              <a:t>PHUHS CWMP Medical Staff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C7D54B-92DB-4042-8010-5DF5464CF4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175313"/>
            <a:ext cx="11928764" cy="5594055"/>
          </a:xfrm>
        </p:spPr>
        <p:txBody>
          <a:bodyPr numCol="3">
            <a:normAutofit/>
          </a:bodyPr>
          <a:lstStyle/>
          <a:p>
            <a:pPr marL="0" indent="0" algn="ctr">
              <a:buNone/>
            </a:pPr>
            <a:r>
              <a:rPr lang="en-US" sz="4000" b="1" u="sng" dirty="0">
                <a:solidFill>
                  <a:schemeClr val="bg1"/>
                </a:solidFill>
                <a:latin typeface="+mj-lt"/>
              </a:rPr>
              <a:t>Math</a:t>
            </a:r>
          </a:p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  <a:latin typeface="+mj-lt"/>
              </a:rPr>
              <a:t>Kristi Engels</a:t>
            </a:r>
          </a:p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  <a:latin typeface="+mj-lt"/>
              </a:rPr>
              <a:t>Steven Murphy</a:t>
            </a:r>
          </a:p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  <a:latin typeface="+mj-lt"/>
              </a:rPr>
              <a:t>Maria Smith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  <a:latin typeface="+mj-lt"/>
            </a:endParaRPr>
          </a:p>
          <a:p>
            <a:pPr marL="0" indent="0" algn="ctr">
              <a:buNone/>
            </a:pPr>
            <a:endParaRPr lang="en-US" sz="4000" b="1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en-US" sz="4000" b="1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en-US" sz="4000" b="1" dirty="0">
              <a:solidFill>
                <a:schemeClr val="bg1"/>
              </a:solidFill>
              <a:latin typeface="+mj-lt"/>
            </a:endParaRPr>
          </a:p>
          <a:p>
            <a:pPr marL="0" indent="0" algn="ctr">
              <a:buNone/>
            </a:pPr>
            <a:endParaRPr lang="en-US" sz="2400" dirty="0">
              <a:solidFill>
                <a:schemeClr val="bg1"/>
              </a:solidFill>
              <a:latin typeface="+mj-lt"/>
            </a:endParaRPr>
          </a:p>
          <a:p>
            <a:pPr marL="0" indent="0" algn="ctr">
              <a:buNone/>
            </a:pPr>
            <a:r>
              <a:rPr lang="en-US" sz="4000" b="1" u="sng" dirty="0">
                <a:solidFill>
                  <a:schemeClr val="bg1"/>
                </a:solidFill>
                <a:latin typeface="+mj-lt"/>
              </a:rPr>
              <a:t>Social Studies</a:t>
            </a:r>
          </a:p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  <a:latin typeface="+mj-lt"/>
              </a:rPr>
              <a:t>Shaun Falcon</a:t>
            </a:r>
          </a:p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  <a:latin typeface="+mj-lt"/>
              </a:rPr>
              <a:t>Michael Mullaney</a:t>
            </a:r>
          </a:p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  <a:latin typeface="+mj-lt"/>
              </a:rPr>
              <a:t>Laura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Tahajdi</a:t>
            </a:r>
            <a:endParaRPr lang="en-US" dirty="0">
              <a:solidFill>
                <a:schemeClr val="bg1"/>
              </a:solidFill>
              <a:latin typeface="+mj-lt"/>
            </a:endParaRPr>
          </a:p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  <a:latin typeface="+mj-lt"/>
              </a:rPr>
              <a:t>Jason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Tsardoulias</a:t>
            </a:r>
            <a:endParaRPr lang="en-US" dirty="0">
              <a:solidFill>
                <a:schemeClr val="bg1"/>
              </a:solidFill>
              <a:latin typeface="+mj-lt"/>
            </a:endParaRPr>
          </a:p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  <a:latin typeface="+mj-lt"/>
              </a:rPr>
              <a:t>Michael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Zollo</a:t>
            </a:r>
            <a:endParaRPr lang="en-US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4000" dirty="0">
                <a:solidFill>
                  <a:schemeClr val="bg1"/>
                </a:solidFill>
              </a:rPr>
              <a:t>     </a:t>
            </a:r>
            <a:r>
              <a:rPr lang="en-US" sz="4000" u="sng" dirty="0">
                <a:solidFill>
                  <a:schemeClr val="bg1"/>
                </a:solidFill>
              </a:rPr>
              <a:t>Science</a:t>
            </a:r>
            <a:endParaRPr lang="en-US" dirty="0">
              <a:solidFill>
                <a:schemeClr val="bg1"/>
              </a:solidFill>
              <a:latin typeface="+mj-lt"/>
            </a:endParaRPr>
          </a:p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  <a:latin typeface="+mj-lt"/>
              </a:rPr>
              <a:t>       Lori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Bauck</a:t>
            </a:r>
            <a:endParaRPr lang="en-US" dirty="0">
              <a:solidFill>
                <a:schemeClr val="bg1"/>
              </a:solidFill>
              <a:latin typeface="+mj-lt"/>
            </a:endParaRPr>
          </a:p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  <a:latin typeface="+mj-lt"/>
              </a:rPr>
              <a:t>       Gregory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Pozun</a:t>
            </a:r>
            <a:endParaRPr lang="en-US" dirty="0">
              <a:solidFill>
                <a:schemeClr val="bg1"/>
              </a:solidFill>
              <a:latin typeface="+mj-lt"/>
            </a:endParaRPr>
          </a:p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  <a:latin typeface="+mj-lt"/>
              </a:rPr>
              <a:t>       Elizabeth Stavropoulos</a:t>
            </a:r>
          </a:p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  <a:latin typeface="+mj-lt"/>
              </a:rPr>
              <a:t>     Sharon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Ungs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39535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5EA1CC2-A8AB-447D-AD47-2D666973BC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96" b="99832" l="5202" r="9662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7430" y="0"/>
            <a:ext cx="59971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911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C0FC56A-749B-036C-F09C-5EEAD2886120}"/>
              </a:ext>
            </a:extLst>
          </p:cNvPr>
          <p:cNvSpPr/>
          <p:nvPr/>
        </p:nvSpPr>
        <p:spPr>
          <a:xfrm>
            <a:off x="420414" y="920621"/>
            <a:ext cx="6146641" cy="5016758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8000" b="1" cap="none" spc="0" dirty="0">
                <a:ln/>
                <a:solidFill>
                  <a:schemeClr val="accent4"/>
                </a:solidFill>
                <a:effectLst/>
                <a:latin typeface="Lucida Calligraphy" panose="03010101010101010101" pitchFamily="66" charset="77"/>
              </a:rPr>
              <a:t>Advisor of the Year</a:t>
            </a:r>
          </a:p>
          <a:p>
            <a:pPr algn="ctr"/>
            <a:r>
              <a:rPr lang="en-US" sz="8000" b="1" dirty="0">
                <a:ln/>
                <a:solidFill>
                  <a:schemeClr val="accent4"/>
                </a:solidFill>
                <a:latin typeface="Lucida Calligraphy" panose="03010101010101010101" pitchFamily="66" charset="77"/>
              </a:rPr>
              <a:t>Sharon </a:t>
            </a:r>
            <a:r>
              <a:rPr lang="en-US" sz="8000" b="1" dirty="0" err="1">
                <a:ln/>
                <a:solidFill>
                  <a:schemeClr val="accent4"/>
                </a:solidFill>
                <a:latin typeface="Lucida Calligraphy" panose="03010101010101010101" pitchFamily="66" charset="77"/>
              </a:rPr>
              <a:t>Ungs</a:t>
            </a:r>
            <a:endParaRPr lang="en-US" sz="8000" b="1" cap="none" spc="0" dirty="0">
              <a:ln/>
              <a:solidFill>
                <a:schemeClr val="accent4"/>
              </a:solidFill>
              <a:effectLst/>
              <a:latin typeface="Lucida Calligraphy" panose="03010101010101010101" pitchFamily="66" charset="77"/>
            </a:endParaRPr>
          </a:p>
        </p:txBody>
      </p:sp>
      <p:pic>
        <p:nvPicPr>
          <p:cNvPr id="4" name="Picture 3" descr="A white paper with blue text&#10;&#10;Description automatically generated">
            <a:extLst>
              <a:ext uri="{FF2B5EF4-FFF2-40B4-BE49-F238E27FC236}">
                <a16:creationId xmlns:a16="http://schemas.microsoft.com/office/drawing/2014/main" id="{455E0CDC-6C06-A5C1-69A5-B09AF3E6DF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9829" y="185110"/>
            <a:ext cx="4701757" cy="6487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238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5EA1CC2-A8AB-447D-AD47-2D666973BC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96" b="99832" l="5202" r="9662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7430" y="0"/>
            <a:ext cx="59971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756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C0FC56A-749B-036C-F09C-5EEAD2886120}"/>
              </a:ext>
            </a:extLst>
          </p:cNvPr>
          <p:cNvSpPr/>
          <p:nvPr/>
        </p:nvSpPr>
        <p:spPr>
          <a:xfrm>
            <a:off x="549449" y="2052935"/>
            <a:ext cx="11093101" cy="2554545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8000" b="1" cap="none" spc="0" dirty="0">
                <a:ln/>
                <a:solidFill>
                  <a:schemeClr val="accent4"/>
                </a:solidFill>
                <a:effectLst/>
                <a:latin typeface="Lucida Calligraphy" panose="03010101010101010101" pitchFamily="66" charset="77"/>
              </a:rPr>
              <a:t>Teresa L. Patterson</a:t>
            </a:r>
          </a:p>
          <a:p>
            <a:pPr algn="ctr"/>
            <a:r>
              <a:rPr lang="en-US" sz="8000" b="1" dirty="0">
                <a:ln/>
                <a:solidFill>
                  <a:schemeClr val="accent4"/>
                </a:solidFill>
                <a:latin typeface="Lucida Calligraphy" panose="03010101010101010101" pitchFamily="66" charset="77"/>
              </a:rPr>
              <a:t>Principal</a:t>
            </a:r>
            <a:endParaRPr lang="en-US" sz="8000" b="1" cap="none" spc="0" dirty="0">
              <a:ln/>
              <a:solidFill>
                <a:schemeClr val="accent4"/>
              </a:solidFill>
              <a:effectLst/>
              <a:latin typeface="Lucida Calligraphy" panose="03010101010101010101" pitchFamily="66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896517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5EA1CC2-A8AB-447D-AD47-2D666973BC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96" b="99832" l="5202" r="9662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7430" y="0"/>
            <a:ext cx="59971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163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C0FC56A-749B-036C-F09C-5EEAD2886120}"/>
              </a:ext>
            </a:extLst>
          </p:cNvPr>
          <p:cNvSpPr/>
          <p:nvPr/>
        </p:nvSpPr>
        <p:spPr>
          <a:xfrm>
            <a:off x="1431102" y="2052935"/>
            <a:ext cx="9329798" cy="2554545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8000" b="1" dirty="0">
                <a:ln/>
                <a:solidFill>
                  <a:schemeClr val="accent4"/>
                </a:solidFill>
                <a:latin typeface="Lucida Calligraphy" panose="03010101010101010101" pitchFamily="66" charset="77"/>
              </a:rPr>
              <a:t>Senior Class Gift</a:t>
            </a:r>
            <a:endParaRPr lang="en-US" sz="8000" b="1" cap="none" spc="0" dirty="0">
              <a:ln/>
              <a:solidFill>
                <a:schemeClr val="accent4"/>
              </a:solidFill>
              <a:effectLst/>
              <a:latin typeface="Lucida Calligraphy" panose="03010101010101010101" pitchFamily="66" charset="77"/>
            </a:endParaRPr>
          </a:p>
          <a:p>
            <a:pPr algn="ctr"/>
            <a:r>
              <a:rPr lang="en-US" sz="8000" b="1" dirty="0">
                <a:ln/>
                <a:solidFill>
                  <a:schemeClr val="accent4"/>
                </a:solidFill>
                <a:latin typeface="Lucida Calligraphy" panose="03010101010101010101" pitchFamily="66" charset="77"/>
              </a:rPr>
              <a:t>Amelia Kuehn</a:t>
            </a:r>
            <a:endParaRPr lang="en-US" sz="8000" b="1" cap="none" spc="0" dirty="0">
              <a:ln/>
              <a:solidFill>
                <a:schemeClr val="accent4"/>
              </a:solidFill>
              <a:effectLst/>
              <a:latin typeface="Lucida Calligraphy" panose="03010101010101010101" pitchFamily="66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199085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elestial">
  <a:themeElements>
    <a:clrScheme name="Celestial">
      <a:dk1>
        <a:srgbClr val="000000"/>
      </a:dk1>
      <a:lt1>
        <a:srgbClr val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7548</TotalTime>
  <Words>196</Words>
  <Application>Microsoft Macintosh PowerPoint</Application>
  <PresentationFormat>Widescreen</PresentationFormat>
  <Paragraphs>97</Paragraphs>
  <Slides>26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Calibri</vt:lpstr>
      <vt:lpstr>Calibri Light</vt:lpstr>
      <vt:lpstr>Lucida Calligraphy</vt:lpstr>
      <vt:lpstr>Sorts Mill Goudy</vt:lpstr>
      <vt:lpstr>Office Theme</vt:lpstr>
      <vt:lpstr>Celestial</vt:lpstr>
      <vt:lpstr>PowerPoint Presentation</vt:lpstr>
      <vt:lpstr>PHUHS CWMP Medical Staff</vt:lpstr>
      <vt:lpstr>PHUHS CWMP Medical Staff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Cassidy O'Connor</dc:creator>
  <cp:lastModifiedBy>Reyes Curry, Inyoung</cp:lastModifiedBy>
  <cp:revision>28</cp:revision>
  <dcterms:created xsi:type="dcterms:W3CDTF">2018-05-05T10:32:01Z</dcterms:created>
  <dcterms:modified xsi:type="dcterms:W3CDTF">2024-05-30T18:23:43Z</dcterms:modified>
</cp:coreProperties>
</file>